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7" r:id="rId5"/>
    <p:sldId id="371" r:id="rId6"/>
    <p:sldId id="394" r:id="rId7"/>
    <p:sldId id="395" r:id="rId8"/>
    <p:sldId id="38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7" autoAdjust="0"/>
    <p:restoredTop sz="94619" autoAdjust="0"/>
  </p:normalViewPr>
  <p:slideViewPr>
    <p:cSldViewPr snapToGrid="0">
      <p:cViewPr varScale="1">
        <p:scale>
          <a:sx n="63" d="100"/>
          <a:sy n="63" d="100"/>
        </p:scale>
        <p:origin x="6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PSIKOLOGI PEMBELAJARAN</a:t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( </a:t>
            </a:r>
            <a:r>
              <a:rPr lang="en-US" sz="1800" dirty="0" err="1">
                <a:solidFill>
                  <a:schemeClr val="tx1"/>
                </a:solidFill>
              </a:rPr>
              <a:t>Pertemuan</a:t>
            </a:r>
            <a:r>
              <a:rPr lang="en-US" sz="1800" dirty="0">
                <a:solidFill>
                  <a:schemeClr val="tx1"/>
                </a:solidFill>
              </a:rPr>
              <a:t> 1)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Dr. </a:t>
            </a:r>
            <a:r>
              <a:rPr lang="en-US" dirty="0" err="1">
                <a:solidFill>
                  <a:schemeClr val="tx1"/>
                </a:solidFill>
              </a:rPr>
              <a:t>Hj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Nurhidaya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M.Si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BF6AE-5742-4E42-B197-0988CD08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1</a:t>
            </a:r>
            <a:endParaRPr lang="en-ID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C9DB0D-74E0-44D6-8112-F63AB3D4C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+mj-lt"/>
              <a:buAutoNum type="alphaLcPeriod"/>
              <a:tabLst>
                <a:tab pos="106045" algn="l"/>
                <a:tab pos="163195" algn="l"/>
              </a:tabLst>
            </a:pPr>
            <a:r>
              <a:rPr lang="id-ID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Belajar menghasilkan perilaku</a:t>
            </a:r>
            <a:endParaRPr lang="en-ID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lphaLcPeriod"/>
              <a:tabLst>
                <a:tab pos="106045" algn="l"/>
                <a:tab pos="163195" algn="l"/>
              </a:tabLst>
            </a:pPr>
            <a:r>
              <a:rPr lang="id-ID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Jenis-jenis belajar</a:t>
            </a:r>
            <a:endParaRPr lang="en-ID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  <a:tabLst>
                <a:tab pos="106045" algn="l"/>
                <a:tab pos="163195" algn="l"/>
              </a:tabLst>
            </a:pPr>
            <a:r>
              <a:rPr lang="id-ID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Proses belajar</a:t>
            </a:r>
            <a:endParaRPr lang="en-ID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26085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E17D6-8A96-47C6-A137-8720C7A6D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perilaku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EEE04-438A-4339-9CB8-E1443D233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1800" dirty="0" err="1"/>
              <a:t>Pertama</a:t>
            </a:r>
            <a:r>
              <a:rPr lang="en-ID" sz="1800" dirty="0"/>
              <a:t>, </a:t>
            </a:r>
            <a:r>
              <a:rPr lang="en-ID" sz="1800" dirty="0" err="1"/>
              <a:t>belajar</a:t>
            </a:r>
            <a:r>
              <a:rPr lang="en-ID" sz="1800" dirty="0"/>
              <a:t> </a:t>
            </a:r>
            <a:r>
              <a:rPr lang="en-ID" sz="1800" dirty="0" err="1"/>
              <a:t>diukur</a:t>
            </a:r>
            <a:r>
              <a:rPr lang="en-ID" sz="1800" dirty="0"/>
              <a:t> </a:t>
            </a:r>
            <a:r>
              <a:rPr lang="en-ID" sz="1800" dirty="0" err="1"/>
              <a:t>bedasarkan</a:t>
            </a:r>
            <a:r>
              <a:rPr lang="en-ID" sz="1800" dirty="0"/>
              <a:t> </a:t>
            </a:r>
            <a:r>
              <a:rPr lang="en-ID" sz="1800" dirty="0" err="1"/>
              <a:t>perubahan</a:t>
            </a:r>
            <a:r>
              <a:rPr lang="en-ID" sz="1800" dirty="0"/>
              <a:t> </a:t>
            </a:r>
            <a:r>
              <a:rPr lang="en-ID" sz="1800" dirty="0" err="1"/>
              <a:t>dalam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. </a:t>
            </a:r>
            <a:r>
              <a:rPr lang="en-ID" sz="1800" dirty="0" err="1"/>
              <a:t>Dalam</a:t>
            </a:r>
            <a:r>
              <a:rPr lang="en-ID" sz="1800" dirty="0"/>
              <a:t> </a:t>
            </a:r>
            <a:r>
              <a:rPr lang="en-ID" sz="1800" dirty="0" err="1"/>
              <a:t>hal</a:t>
            </a:r>
            <a:r>
              <a:rPr lang="en-ID" sz="1800" dirty="0"/>
              <a:t> </a:t>
            </a:r>
            <a:r>
              <a:rPr lang="en-ID" sz="1800" dirty="0" err="1"/>
              <a:t>ini</a:t>
            </a:r>
            <a:r>
              <a:rPr lang="en-ID" sz="1800" dirty="0"/>
              <a:t> </a:t>
            </a:r>
            <a:r>
              <a:rPr lang="en-ID" sz="1800" dirty="0" err="1"/>
              <a:t>dapat</a:t>
            </a:r>
            <a:r>
              <a:rPr lang="en-ID" sz="1800" dirty="0"/>
              <a:t> </a:t>
            </a:r>
            <a:r>
              <a:rPr lang="en-ID" sz="1800" dirty="0" err="1"/>
              <a:t>diamati</a:t>
            </a:r>
            <a:r>
              <a:rPr lang="en-ID" sz="1800" dirty="0"/>
              <a:t>/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1800" dirty="0" err="1"/>
              <a:t>Kedua</a:t>
            </a:r>
            <a:r>
              <a:rPr lang="en-ID" sz="1800" dirty="0"/>
              <a:t>, </a:t>
            </a:r>
            <a:r>
              <a:rPr lang="en-ID" sz="1800" dirty="0" err="1"/>
              <a:t>perubahan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</a:t>
            </a:r>
            <a:r>
              <a:rPr lang="en-ID" sz="1800" dirty="0" err="1"/>
              <a:t>ini</a:t>
            </a:r>
            <a:r>
              <a:rPr lang="en-ID" sz="1800" dirty="0"/>
              <a:t> </a:t>
            </a:r>
            <a:r>
              <a:rPr lang="en-ID" sz="1800" dirty="0" err="1"/>
              <a:t>relatif</a:t>
            </a:r>
            <a:r>
              <a:rPr lang="en-ID" sz="1800" dirty="0"/>
              <a:t> </a:t>
            </a:r>
            <a:r>
              <a:rPr lang="en-ID" sz="1800" dirty="0" err="1"/>
              <a:t>permanen</a:t>
            </a:r>
            <a:r>
              <a:rPr lang="en-ID" sz="1800" dirty="0"/>
              <a:t>; </a:t>
            </a:r>
            <a:r>
              <a:rPr lang="en-ID" sz="1800" dirty="0" err="1"/>
              <a:t>artinya</a:t>
            </a:r>
            <a:r>
              <a:rPr lang="en-ID" sz="1800" dirty="0"/>
              <a:t> </a:t>
            </a:r>
            <a:r>
              <a:rPr lang="en-ID" sz="1800" dirty="0" err="1"/>
              <a:t>hanya</a:t>
            </a:r>
            <a:r>
              <a:rPr lang="en-ID" sz="1800" dirty="0"/>
              <a:t> </a:t>
            </a:r>
            <a:r>
              <a:rPr lang="en-ID" sz="1800" dirty="0" err="1"/>
              <a:t>sementara</a:t>
            </a:r>
            <a:r>
              <a:rPr lang="en-ID" sz="1800" dirty="0"/>
              <a:t> dan </a:t>
            </a:r>
            <a:r>
              <a:rPr lang="en-ID" sz="1800" dirty="0" err="1"/>
              <a:t>tidak</a:t>
            </a:r>
            <a:r>
              <a:rPr lang="en-ID" sz="1800" dirty="0"/>
              <a:t> </a:t>
            </a:r>
            <a:r>
              <a:rPr lang="en-ID" sz="1800" dirty="0" err="1"/>
              <a:t>menetap</a:t>
            </a:r>
            <a:r>
              <a:rPr lang="en-ID" sz="18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1800" dirty="0" err="1"/>
              <a:t>Ketiga</a:t>
            </a:r>
            <a:r>
              <a:rPr lang="en-ID" sz="1800" dirty="0"/>
              <a:t>, </a:t>
            </a:r>
            <a:r>
              <a:rPr lang="en-ID" sz="1800" dirty="0" err="1"/>
              <a:t>perubahan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</a:t>
            </a:r>
            <a:r>
              <a:rPr lang="en-ID" sz="1800" dirty="0" err="1"/>
              <a:t>itu</a:t>
            </a:r>
            <a:r>
              <a:rPr lang="en-ID" sz="1800" dirty="0"/>
              <a:t> </a:t>
            </a:r>
            <a:r>
              <a:rPr lang="en-ID" sz="1800" dirty="0" err="1"/>
              <a:t>tidak</a:t>
            </a:r>
            <a:r>
              <a:rPr lang="en-ID" sz="1800" dirty="0"/>
              <a:t> </a:t>
            </a:r>
            <a:r>
              <a:rPr lang="en-ID" sz="1800" dirty="0" err="1"/>
              <a:t>selalu</a:t>
            </a:r>
            <a:r>
              <a:rPr lang="en-ID" sz="1800" dirty="0"/>
              <a:t> </a:t>
            </a:r>
            <a:r>
              <a:rPr lang="en-ID" sz="1800" dirty="0" err="1"/>
              <a:t>terjadi</a:t>
            </a:r>
            <a:r>
              <a:rPr lang="en-ID" sz="1800" dirty="0"/>
              <a:t> </a:t>
            </a:r>
            <a:r>
              <a:rPr lang="en-ID" sz="1800" dirty="0" err="1"/>
              <a:t>secara</a:t>
            </a:r>
            <a:r>
              <a:rPr lang="en-ID" sz="1800" dirty="0"/>
              <a:t> </a:t>
            </a:r>
            <a:r>
              <a:rPr lang="en-ID" sz="1800" dirty="0" err="1"/>
              <a:t>langsung</a:t>
            </a:r>
            <a:r>
              <a:rPr lang="en-ID" sz="1800" dirty="0"/>
              <a:t> </a:t>
            </a:r>
            <a:r>
              <a:rPr lang="en-ID" sz="1800" dirty="0" err="1"/>
              <a:t>setelah</a:t>
            </a:r>
            <a:r>
              <a:rPr lang="en-ID" sz="1800" dirty="0"/>
              <a:t> proses </a:t>
            </a:r>
            <a:r>
              <a:rPr lang="en-ID" sz="1800" dirty="0" err="1"/>
              <a:t>belajar</a:t>
            </a:r>
            <a:r>
              <a:rPr lang="en-ID" sz="1800" dirty="0"/>
              <a:t> </a:t>
            </a:r>
            <a:r>
              <a:rPr lang="en-ID" sz="1800" dirty="0" err="1"/>
              <a:t>selesai</a:t>
            </a:r>
            <a:r>
              <a:rPr lang="en-ID" sz="18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1800" dirty="0" err="1"/>
              <a:t>Keempat</a:t>
            </a:r>
            <a:r>
              <a:rPr lang="en-ID" sz="1800" dirty="0"/>
              <a:t>, </a:t>
            </a:r>
            <a:r>
              <a:rPr lang="en-ID" sz="1800" dirty="0" err="1"/>
              <a:t>perubahan</a:t>
            </a:r>
            <a:r>
              <a:rPr lang="en-ID" sz="1800" dirty="0"/>
              <a:t> </a:t>
            </a:r>
            <a:r>
              <a:rPr lang="en-ID" sz="1800" dirty="0" err="1"/>
              <a:t>perilaku</a:t>
            </a:r>
            <a:r>
              <a:rPr lang="en-ID" sz="1800" dirty="0"/>
              <a:t> </a:t>
            </a:r>
            <a:r>
              <a:rPr lang="en-ID" sz="1800" dirty="0" err="1"/>
              <a:t>berasal</a:t>
            </a:r>
            <a:r>
              <a:rPr lang="en-ID" sz="1800" dirty="0"/>
              <a:t> </a:t>
            </a:r>
            <a:r>
              <a:rPr lang="en-ID" sz="1800" dirty="0" err="1"/>
              <a:t>dari</a:t>
            </a:r>
            <a:r>
              <a:rPr lang="en-ID" sz="1800" dirty="0"/>
              <a:t> </a:t>
            </a:r>
            <a:r>
              <a:rPr lang="en-ID" sz="1800" dirty="0" err="1"/>
              <a:t>pengalaman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praktik</a:t>
            </a:r>
            <a:r>
              <a:rPr lang="en-ID" sz="1800" dirty="0"/>
              <a:t> (</a:t>
            </a:r>
            <a:r>
              <a:rPr lang="en-ID" sz="1800" dirty="0" err="1"/>
              <a:t>latihan</a:t>
            </a:r>
            <a:r>
              <a:rPr lang="en-ID" sz="1800" dirty="0"/>
              <a:t>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1800" dirty="0" err="1"/>
              <a:t>Kelima</a:t>
            </a:r>
            <a:r>
              <a:rPr lang="en-ID" sz="1800" dirty="0"/>
              <a:t>, </a:t>
            </a:r>
            <a:r>
              <a:rPr lang="en-ID" sz="1800" dirty="0" err="1"/>
              <a:t>pengalaman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praktik</a:t>
            </a:r>
            <a:r>
              <a:rPr lang="en-ID" sz="1800" dirty="0"/>
              <a:t>, </a:t>
            </a:r>
            <a:r>
              <a:rPr lang="en-ID" sz="1800" dirty="0" err="1"/>
              <a:t>harus</a:t>
            </a:r>
            <a:r>
              <a:rPr lang="en-ID" sz="1800" dirty="0"/>
              <a:t> </a:t>
            </a:r>
            <a:r>
              <a:rPr lang="en-ID" sz="1800" dirty="0" err="1"/>
              <a:t>diperkuat</a:t>
            </a:r>
            <a:r>
              <a:rPr lang="en-ID" sz="1800" dirty="0"/>
              <a:t> ;</a:t>
            </a:r>
            <a:r>
              <a:rPr lang="en-ID" sz="1800" dirty="0" err="1"/>
              <a:t>artinya</a:t>
            </a:r>
            <a:r>
              <a:rPr lang="en-ID" sz="1800" dirty="0"/>
              <a:t>, </a:t>
            </a:r>
            <a:r>
              <a:rPr lang="en-ID" sz="1800" dirty="0" err="1"/>
              <a:t>hanya</a:t>
            </a:r>
            <a:r>
              <a:rPr lang="en-ID" sz="1800" dirty="0"/>
              <a:t> </a:t>
            </a:r>
            <a:r>
              <a:rPr lang="en-ID" sz="1800" dirty="0" err="1"/>
              <a:t>respon-respon</a:t>
            </a:r>
            <a:r>
              <a:rPr lang="en-ID" sz="1800" dirty="0"/>
              <a:t> yang </a:t>
            </a:r>
            <a:r>
              <a:rPr lang="en-ID" sz="1800" dirty="0" err="1"/>
              <a:t>menyebabkan</a:t>
            </a:r>
            <a:r>
              <a:rPr lang="en-ID" sz="1800" dirty="0"/>
              <a:t> </a:t>
            </a:r>
            <a:r>
              <a:rPr lang="en-ID" sz="1800" dirty="0" err="1"/>
              <a:t>penguatanlah</a:t>
            </a:r>
            <a:r>
              <a:rPr lang="en-ID" sz="1800" dirty="0"/>
              <a:t> yang </a:t>
            </a:r>
            <a:r>
              <a:rPr lang="en-ID" sz="1800" dirty="0" err="1"/>
              <a:t>akan</a:t>
            </a:r>
            <a:r>
              <a:rPr lang="en-ID" sz="1800" dirty="0"/>
              <a:t> </a:t>
            </a:r>
            <a:r>
              <a:rPr lang="en-ID" sz="1800" dirty="0" err="1"/>
              <a:t>dipelajari</a:t>
            </a:r>
            <a:r>
              <a:rPr lang="en-ID" sz="1800" dirty="0"/>
              <a:t>. </a:t>
            </a:r>
            <a:endParaRPr lang="en-US" sz="1800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13119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95460-EBD5-4AA6-BCBB-7214E1920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perilaku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E3F7C-9B1C-4FFD-AA83-24FD771C3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sz="2400" dirty="0" err="1"/>
              <a:t>Maka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disimpulkan</a:t>
            </a:r>
            <a:r>
              <a:rPr lang="en-ID" sz="2400" dirty="0"/>
              <a:t> </a:t>
            </a:r>
            <a:r>
              <a:rPr lang="en-ID" sz="2400" dirty="0" err="1"/>
              <a:t>bahwa</a:t>
            </a:r>
            <a:r>
              <a:rPr lang="en-ID" sz="2400" dirty="0"/>
              <a:t> :</a:t>
            </a:r>
          </a:p>
          <a:p>
            <a:r>
              <a:rPr lang="en-ID" sz="2400" dirty="0" err="1"/>
              <a:t>Belajar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sesuatu</a:t>
            </a:r>
            <a:r>
              <a:rPr lang="en-ID" sz="2400" dirty="0"/>
              <a:t> yang </a:t>
            </a:r>
            <a:r>
              <a:rPr lang="en-ID" sz="2400" dirty="0" err="1"/>
              <a:t>terjadi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akibat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pengalaman</a:t>
            </a:r>
            <a:r>
              <a:rPr lang="en-ID" sz="2400" dirty="0"/>
              <a:t> dan </a:t>
            </a:r>
            <a:r>
              <a:rPr lang="en-ID" sz="2400" dirty="0" err="1"/>
              <a:t>mendahului</a:t>
            </a:r>
            <a:r>
              <a:rPr lang="en-ID" sz="2400" dirty="0"/>
              <a:t> </a:t>
            </a:r>
            <a:r>
              <a:rPr lang="en-ID" sz="2400" dirty="0" err="1"/>
              <a:t>perubahan</a:t>
            </a:r>
            <a:r>
              <a:rPr lang="en-ID" sz="2400" dirty="0"/>
              <a:t> </a:t>
            </a:r>
            <a:r>
              <a:rPr lang="en-ID" sz="2400" dirty="0" err="1"/>
              <a:t>perilaku</a:t>
            </a:r>
            <a:r>
              <a:rPr lang="en-ID" sz="2400" dirty="0"/>
              <a:t>.</a:t>
            </a:r>
            <a:endParaRPr lang="en-US" sz="2400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829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A4453-A3C3-4386-B8E3-BF02D2FB4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Jenis-jenis</a:t>
            </a:r>
            <a:r>
              <a:rPr lang="en-US" dirty="0"/>
              <a:t> </a:t>
            </a:r>
            <a:r>
              <a:rPr lang="en-US" dirty="0" err="1"/>
              <a:t>belajar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30B6A-8851-4CDA-93B4-4087274B0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15705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7651BA-F45C-4845-9AB3-E0A65B39F5E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{2BE3E472-BDF0-4D79-9A47-E5F985855E23}tf78438558_win32</Template>
  <TotalTime>257</TotalTime>
  <Words>133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Century Gothic</vt:lpstr>
      <vt:lpstr>Garamond</vt:lpstr>
      <vt:lpstr>Times New Roman</vt:lpstr>
      <vt:lpstr>Wingdings</vt:lpstr>
      <vt:lpstr>SavonVTI</vt:lpstr>
      <vt:lpstr>PSIKOLOGI PEMBELAJARAN ( Pertemuan 1)</vt:lpstr>
      <vt:lpstr>Materi pertemuan ke 1</vt:lpstr>
      <vt:lpstr>Belajar Menghasilkan perilaku</vt:lpstr>
      <vt:lpstr>Belajar menghasilkan perilaku</vt:lpstr>
      <vt:lpstr>Jenis-jenis belajar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PSIKOLOGI PEMBELAJARAN ( Pertemuan 2)</dc:title>
  <dc:creator>Nur Hidayah</dc:creator>
  <cp:lastModifiedBy>Nur Hidayah</cp:lastModifiedBy>
  <cp:revision>14</cp:revision>
  <dcterms:created xsi:type="dcterms:W3CDTF">2022-03-13T12:47:47Z</dcterms:created>
  <dcterms:modified xsi:type="dcterms:W3CDTF">2026-09-25T07:02:47Z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